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8" r:id="rId2"/>
  </p:sldMasterIdLst>
  <p:notesMasterIdLst>
    <p:notesMasterId r:id="rId6"/>
  </p:notesMasterIdLst>
  <p:handoutMasterIdLst>
    <p:handoutMasterId r:id="rId7"/>
  </p:handoutMasterIdLst>
  <p:sldIdLst>
    <p:sldId id="379" r:id="rId3"/>
    <p:sldId id="383" r:id="rId4"/>
    <p:sldId id="384" r:id="rId5"/>
  </p:sldIdLst>
  <p:sldSz cx="12192000" cy="6858000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tness Simbanegavi" initials="WS" lastIdx="1" clrIdx="0"/>
  <p:cmAuthor id="2" name="Njuguna Ndung'u" initials="NN" lastIdx="1" clrIdx="1">
    <p:extLst>
      <p:ext uri="{19B8F6BF-5375-455C-9EA6-DF929625EA0E}">
        <p15:presenceInfo xmlns:p15="http://schemas.microsoft.com/office/powerpoint/2012/main" userId="S::NNdungu@aercafrica.org::6e9078ca-4689-41f9-9fe1-155e15093c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141"/>
    <a:srgbClr val="263D56"/>
    <a:srgbClr val="229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5EB"/>
          </a:solidFill>
        </a:fill>
      </a:tcStyle>
    </a:wholeTbl>
    <a:band2H>
      <a:tcTxStyle/>
      <a:tcStyle>
        <a:tcBdr/>
        <a:fill>
          <a:solidFill>
            <a:srgbClr val="E8F2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DBD0"/>
          </a:solidFill>
        </a:fill>
      </a:tcStyle>
    </a:wholeTbl>
    <a:band2H>
      <a:tcTxStyle/>
      <a:tcStyle>
        <a:tcBdr/>
        <a:fill>
          <a:solidFill>
            <a:srgbClr val="EFEE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2DE"/>
          </a:solidFill>
        </a:fill>
      </a:tcStyle>
    </a:wholeTbl>
    <a:band2H>
      <a:tcTxStyle/>
      <a:tcStyle>
        <a:tcBdr/>
        <a:fill>
          <a:solidFill>
            <a:srgbClr val="ECF1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66" autoAdjust="0"/>
    <p:restoredTop sz="94705"/>
  </p:normalViewPr>
  <p:slideViewPr>
    <p:cSldViewPr snapToGrid="0" snapToObjects="1">
      <p:cViewPr varScale="1">
        <p:scale>
          <a:sx n="88" d="100"/>
          <a:sy n="88" d="100"/>
        </p:scale>
        <p:origin x="91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diah Auma" userId="54d9094e-ccac-4a24-b75b-c77528ea9022" providerId="ADAL" clId="{6C360FED-5997-4E68-B60A-76E5656A2ACE}"/>
    <pc:docChg chg="delSld modSld sldOrd">
      <pc:chgData name="Lydiah Auma" userId="54d9094e-ccac-4a24-b75b-c77528ea9022" providerId="ADAL" clId="{6C360FED-5997-4E68-B60A-76E5656A2ACE}" dt="2021-11-03T08:37:53.729" v="40" actId="20577"/>
      <pc:docMkLst>
        <pc:docMk/>
      </pc:docMkLst>
      <pc:sldChg chg="del">
        <pc:chgData name="Lydiah Auma" userId="54d9094e-ccac-4a24-b75b-c77528ea9022" providerId="ADAL" clId="{6C360FED-5997-4E68-B60A-76E5656A2ACE}" dt="2021-11-03T08:36:58.562" v="0" actId="47"/>
        <pc:sldMkLst>
          <pc:docMk/>
          <pc:sldMk cId="0" sldId="256"/>
        </pc:sldMkLst>
      </pc:sldChg>
      <pc:sldChg chg="del">
        <pc:chgData name="Lydiah Auma" userId="54d9094e-ccac-4a24-b75b-c77528ea9022" providerId="ADAL" clId="{6C360FED-5997-4E68-B60A-76E5656A2ACE}" dt="2021-11-03T08:36:59.392" v="1" actId="47"/>
        <pc:sldMkLst>
          <pc:docMk/>
          <pc:sldMk cId="0" sldId="257"/>
        </pc:sldMkLst>
      </pc:sldChg>
      <pc:sldChg chg="del">
        <pc:chgData name="Lydiah Auma" userId="54d9094e-ccac-4a24-b75b-c77528ea9022" providerId="ADAL" clId="{6C360FED-5997-4E68-B60A-76E5656A2ACE}" dt="2021-11-03T08:37:08.805" v="7" actId="47"/>
        <pc:sldMkLst>
          <pc:docMk/>
          <pc:sldMk cId="0" sldId="265"/>
        </pc:sldMkLst>
      </pc:sldChg>
      <pc:sldChg chg="del">
        <pc:chgData name="Lydiah Auma" userId="54d9094e-ccac-4a24-b75b-c77528ea9022" providerId="ADAL" clId="{6C360FED-5997-4E68-B60A-76E5656A2ACE}" dt="2021-11-03T08:36:59.917" v="2" actId="47"/>
        <pc:sldMkLst>
          <pc:docMk/>
          <pc:sldMk cId="4283480310" sldId="366"/>
        </pc:sldMkLst>
      </pc:sldChg>
      <pc:sldChg chg="del">
        <pc:chgData name="Lydiah Auma" userId="54d9094e-ccac-4a24-b75b-c77528ea9022" providerId="ADAL" clId="{6C360FED-5997-4E68-B60A-76E5656A2ACE}" dt="2021-11-03T08:37:00.636" v="3" actId="47"/>
        <pc:sldMkLst>
          <pc:docMk/>
          <pc:sldMk cId="1744233069" sldId="374"/>
        </pc:sldMkLst>
      </pc:sldChg>
      <pc:sldChg chg="del">
        <pc:chgData name="Lydiah Auma" userId="54d9094e-ccac-4a24-b75b-c77528ea9022" providerId="ADAL" clId="{6C360FED-5997-4E68-B60A-76E5656A2ACE}" dt="2021-11-03T08:37:01.523" v="4" actId="47"/>
        <pc:sldMkLst>
          <pc:docMk/>
          <pc:sldMk cId="4019662169" sldId="375"/>
        </pc:sldMkLst>
      </pc:sldChg>
      <pc:sldChg chg="del">
        <pc:chgData name="Lydiah Auma" userId="54d9094e-ccac-4a24-b75b-c77528ea9022" providerId="ADAL" clId="{6C360FED-5997-4E68-B60A-76E5656A2ACE}" dt="2021-11-03T08:37:05.524" v="6" actId="47"/>
        <pc:sldMkLst>
          <pc:docMk/>
          <pc:sldMk cId="2531741148" sldId="378"/>
        </pc:sldMkLst>
      </pc:sldChg>
      <pc:sldChg chg="modSp mod ord">
        <pc:chgData name="Lydiah Auma" userId="54d9094e-ccac-4a24-b75b-c77528ea9022" providerId="ADAL" clId="{6C360FED-5997-4E68-B60A-76E5656A2ACE}" dt="2021-11-03T08:37:53.729" v="40" actId="20577"/>
        <pc:sldMkLst>
          <pc:docMk/>
          <pc:sldMk cId="3405797529" sldId="379"/>
        </pc:sldMkLst>
        <pc:spChg chg="mod">
          <ac:chgData name="Lydiah Auma" userId="54d9094e-ccac-4a24-b75b-c77528ea9022" providerId="ADAL" clId="{6C360FED-5997-4E68-B60A-76E5656A2ACE}" dt="2021-11-03T08:37:53.729" v="40" actId="20577"/>
          <ac:spMkLst>
            <pc:docMk/>
            <pc:sldMk cId="3405797529" sldId="379"/>
            <ac:spMk id="2" creationId="{CA9C4441-ED92-B54C-898C-9B1A5D15660D}"/>
          </ac:spMkLst>
        </pc:spChg>
      </pc:sldChg>
      <pc:sldChg chg="del">
        <pc:chgData name="Lydiah Auma" userId="54d9094e-ccac-4a24-b75b-c77528ea9022" providerId="ADAL" clId="{6C360FED-5997-4E68-B60A-76E5656A2ACE}" dt="2021-11-03T08:37:02.428" v="5" actId="47"/>
        <pc:sldMkLst>
          <pc:docMk/>
          <pc:sldMk cId="1311377734" sldId="381"/>
        </pc:sldMkLst>
      </pc:sldChg>
      <pc:sldMasterChg chg="delSldLayout">
        <pc:chgData name="Lydiah Auma" userId="54d9094e-ccac-4a24-b75b-c77528ea9022" providerId="ADAL" clId="{6C360FED-5997-4E68-B60A-76E5656A2ACE}" dt="2021-11-03T08:37:08.805" v="7" actId="47"/>
        <pc:sldMasterMkLst>
          <pc:docMk/>
          <pc:sldMasterMk cId="0" sldId="2147483648"/>
        </pc:sldMasterMkLst>
        <pc:sldLayoutChg chg="del">
          <pc:chgData name="Lydiah Auma" userId="54d9094e-ccac-4a24-b75b-c77528ea9022" providerId="ADAL" clId="{6C360FED-5997-4E68-B60A-76E5656A2ACE}" dt="2021-11-03T08:37:08.805" v="7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Lydiah Auma" userId="54d9094e-ccac-4a24-b75b-c77528ea9022" providerId="ADAL" clId="{6C360FED-5997-4E68-B60A-76E5656A2ACE}" dt="2021-11-03T08:36:59.392" v="1" actId="47"/>
          <pc:sldLayoutMkLst>
            <pc:docMk/>
            <pc:sldMasterMk cId="0" sldId="2147483648"/>
            <pc:sldLayoutMk cId="0" sldId="214748365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1E07C-A69C-4E24-A316-5D6F692324CA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2EDE7-05C7-4038-969A-A488926CB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609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4141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defRPr sz="1200">
        <a:latin typeface="+mn-lt"/>
        <a:ea typeface="+mn-ea"/>
        <a:cs typeface="+mn-cs"/>
        <a:sym typeface="Calibri Light"/>
      </a:defRPr>
    </a:lvl1pPr>
    <a:lvl2pPr indent="228600" defTabSz="457200" latinLnBrk="0">
      <a:defRPr sz="1200">
        <a:latin typeface="+mn-lt"/>
        <a:ea typeface="+mn-ea"/>
        <a:cs typeface="+mn-cs"/>
        <a:sym typeface="Calibri Light"/>
      </a:defRPr>
    </a:lvl2pPr>
    <a:lvl3pPr indent="457200" defTabSz="457200" latinLnBrk="0">
      <a:defRPr sz="1200">
        <a:latin typeface="+mn-lt"/>
        <a:ea typeface="+mn-ea"/>
        <a:cs typeface="+mn-cs"/>
        <a:sym typeface="Calibri Light"/>
      </a:defRPr>
    </a:lvl3pPr>
    <a:lvl4pPr indent="685800" defTabSz="457200" latinLnBrk="0">
      <a:defRPr sz="1200">
        <a:latin typeface="+mn-lt"/>
        <a:ea typeface="+mn-ea"/>
        <a:cs typeface="+mn-cs"/>
        <a:sym typeface="Calibri Light"/>
      </a:defRPr>
    </a:lvl4pPr>
    <a:lvl5pPr indent="914400" defTabSz="457200" latinLnBrk="0">
      <a:defRPr sz="1200">
        <a:latin typeface="+mn-lt"/>
        <a:ea typeface="+mn-ea"/>
        <a:cs typeface="+mn-cs"/>
        <a:sym typeface="Calibri Light"/>
      </a:defRPr>
    </a:lvl5pPr>
    <a:lvl6pPr indent="1143000" defTabSz="457200" latinLnBrk="0">
      <a:defRPr sz="1200">
        <a:latin typeface="+mn-lt"/>
        <a:ea typeface="+mn-ea"/>
        <a:cs typeface="+mn-cs"/>
        <a:sym typeface="Calibri Light"/>
      </a:defRPr>
    </a:lvl6pPr>
    <a:lvl7pPr indent="1371600" defTabSz="457200" latinLnBrk="0">
      <a:defRPr sz="1200">
        <a:latin typeface="+mn-lt"/>
        <a:ea typeface="+mn-ea"/>
        <a:cs typeface="+mn-cs"/>
        <a:sym typeface="Calibri Light"/>
      </a:defRPr>
    </a:lvl7pPr>
    <a:lvl8pPr indent="1600200" defTabSz="457200" latinLnBrk="0">
      <a:defRPr sz="1200">
        <a:latin typeface="+mn-lt"/>
        <a:ea typeface="+mn-ea"/>
        <a:cs typeface="+mn-cs"/>
        <a:sym typeface="Calibri Light"/>
      </a:defRPr>
    </a:lvl8pPr>
    <a:lvl9pPr indent="1828800" defTabSz="457200" latinLnBrk="0">
      <a:defRPr sz="1200">
        <a:latin typeface="+mn-lt"/>
        <a:ea typeface="+mn-ea"/>
        <a:cs typeface="+mn-cs"/>
        <a:sym typeface="Calibri Light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  <p:sp>
        <p:nvSpPr>
          <p:cNvPr id="5" name="Content Placeholder 2"/>
          <p:cNvSpPr txBox="1"/>
          <p:nvPr userDrawn="1"/>
        </p:nvSpPr>
        <p:spPr>
          <a:xfrm>
            <a:off x="657223" y="1365681"/>
            <a:ext cx="10487826" cy="506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/>
          <a:p>
            <a:pPr defTabSz="914400">
              <a:lnSpc>
                <a:spcPct val="110000"/>
              </a:lnSpc>
              <a:spcBef>
                <a:spcPts val="2400"/>
              </a:spcBef>
              <a:buSzPct val="100000"/>
              <a:defRPr sz="2200">
                <a:solidFill>
                  <a:srgbClr val="262626"/>
                </a:solidFill>
              </a:defRPr>
            </a:pPr>
            <a:endParaRPr lang="en-US" sz="2400" b="0" i="1" dirty="0">
              <a:solidFill>
                <a:srgbClr val="263D56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7" name="Picture 6" descr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485" y="10633"/>
            <a:ext cx="1270838" cy="178315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2700">
            <a:miter lim="400000"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D574A0-18BA-E14B-8112-741B96BBB3A6}"/>
              </a:ext>
            </a:extLst>
          </p:cNvPr>
          <p:cNvCxnSpPr>
            <a:cxnSpLocks/>
          </p:cNvCxnSpPr>
          <p:nvPr userDrawn="1"/>
        </p:nvCxnSpPr>
        <p:spPr>
          <a:xfrm>
            <a:off x="1371600" y="1148576"/>
            <a:ext cx="10195723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7" cy="3355848"/>
          </a:xfrm>
          <a:prstGeom prst="rect">
            <a:avLst/>
          </a:prstGeom>
          <a:solidFill>
            <a:srgbClr val="FFFFFF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800"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67512" y="4204208"/>
            <a:ext cx="9226296" cy="164592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200" baseline="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32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32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32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3200">
                <a:solidFill>
                  <a:srgbClr val="000000"/>
                </a:solidFill>
              </a:defRPr>
            </a:lvl5pPr>
          </a:lstStyle>
          <a:p>
            <a:r>
              <a:rPr lang="en-US" dirty="0"/>
              <a:t>Sub title</a:t>
            </a:r>
            <a:endParaRPr dirty="0"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E6A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649223" y="5418666"/>
            <a:ext cx="10780778" cy="613284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5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533095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6655" y="6031950"/>
            <a:ext cx="9229345" cy="4111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1400"/>
            </a:lvl1pPr>
            <a:lvl2pPr marL="0" indent="457200">
              <a:lnSpc>
                <a:spcPct val="90000"/>
              </a:lnSpc>
              <a:buSzTx/>
              <a:buFontTx/>
              <a:buNone/>
              <a:defRPr sz="1400"/>
            </a:lvl2pPr>
            <a:lvl3pPr marL="0" indent="914400">
              <a:lnSpc>
                <a:spcPct val="90000"/>
              </a:lnSpc>
              <a:buSzTx/>
              <a:buFontTx/>
              <a:buNone/>
              <a:defRPr sz="1400"/>
            </a:lvl3pPr>
            <a:lvl4pPr marL="0" indent="1371600">
              <a:lnSpc>
                <a:spcPct val="90000"/>
              </a:lnSpc>
              <a:buSzTx/>
              <a:buFontTx/>
              <a:buNone/>
              <a:defRPr sz="1400"/>
            </a:lvl4pPr>
            <a:lvl5pPr marL="0" indent="1828800">
              <a:lnSpc>
                <a:spcPct val="90000"/>
              </a:lnSpc>
              <a:buSzTx/>
              <a:buFontTx/>
              <a:buNone/>
              <a:defRPr sz="1400"/>
            </a:lvl5pPr>
          </a:lstStyle>
          <a:p>
            <a:endParaRPr dirty="0"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57223" y="499532"/>
            <a:ext cx="10772776" cy="165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57223" y="2257334"/>
            <a:ext cx="10972800" cy="3907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  <a:endParaRPr lang="en-US" dirty="0"/>
          </a:p>
          <a:p>
            <a:pPr lvl="3"/>
            <a:r>
              <a:rPr dirty="0"/>
              <a:t>Body Level Two</a:t>
            </a:r>
          </a:p>
          <a:p>
            <a:pPr lvl="4"/>
            <a:r>
              <a:rPr dirty="0"/>
              <a:t>Body Level Three</a:t>
            </a:r>
          </a:p>
          <a:p>
            <a:pPr lvl="5"/>
            <a:r>
              <a:rPr dirty="0"/>
              <a:t>Body Level Four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44641" y="6539456"/>
            <a:ext cx="245365" cy="243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000">
                <a:solidFill>
                  <a:srgbClr val="263D56">
                    <a:alpha val="25000"/>
                  </a:srgb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6" name="TextBox 5"/>
          <p:cNvSpPr txBox="1"/>
          <p:nvPr userDrawn="1"/>
        </p:nvSpPr>
        <p:spPr>
          <a:xfrm>
            <a:off x="488260" y="6414955"/>
            <a:ext cx="189201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 Light"/>
              </a:rPr>
              <a:t>© AERC 2021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7" r:id="rId4"/>
  </p:sldLayoutIdLst>
  <p:transition spd="med"/>
  <p:hf sldNum="0" hdr="0" ftr="0" dt="0"/>
  <p:txStyles>
    <p:titleStyle>
      <a:lvl1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Calibri Light" charset="0"/>
          <a:ea typeface="Calibri Light" charset="0"/>
          <a:cs typeface="Calibri Light" charset="0"/>
          <a:sym typeface="Calibri Light"/>
        </a:defRPr>
      </a:lvl1pPr>
      <a:lvl2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+mn-lt"/>
          <a:ea typeface="+mn-ea"/>
          <a:cs typeface="+mn-cs"/>
          <a:sym typeface="Calibri Light"/>
        </a:defRPr>
      </a:lvl2pPr>
      <a:lvl3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+mn-lt"/>
          <a:ea typeface="+mn-ea"/>
          <a:cs typeface="+mn-cs"/>
          <a:sym typeface="Calibri Light"/>
        </a:defRPr>
      </a:lvl3pPr>
      <a:lvl4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+mn-lt"/>
          <a:ea typeface="+mn-ea"/>
          <a:cs typeface="+mn-cs"/>
          <a:sym typeface="Calibri Light"/>
        </a:defRPr>
      </a:lvl4pPr>
      <a:lvl5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+mn-lt"/>
          <a:ea typeface="+mn-ea"/>
          <a:cs typeface="+mn-cs"/>
          <a:sym typeface="Calibri Light"/>
        </a:defRPr>
      </a:lvl5pPr>
      <a:lvl6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+mn-lt"/>
          <a:ea typeface="+mn-ea"/>
          <a:cs typeface="+mn-cs"/>
          <a:sym typeface="Calibri Light"/>
        </a:defRPr>
      </a:lvl6pPr>
      <a:lvl7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+mn-lt"/>
          <a:ea typeface="+mn-ea"/>
          <a:cs typeface="+mn-cs"/>
          <a:sym typeface="Calibri Light"/>
        </a:defRPr>
      </a:lvl7pPr>
      <a:lvl8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+mn-lt"/>
          <a:ea typeface="+mn-ea"/>
          <a:cs typeface="+mn-cs"/>
          <a:sym typeface="Calibri Light"/>
        </a:defRPr>
      </a:lvl8pPr>
      <a:lvl9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+mn-lt"/>
          <a:ea typeface="+mn-ea"/>
          <a:cs typeface="+mn-cs"/>
          <a:sym typeface="Calibri Light"/>
        </a:defRPr>
      </a:lvl9pPr>
    </p:titleStyle>
    <p:bodyStyle>
      <a:lvl1pPr marL="0" marR="0" indent="0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100000"/>
        <a:buFont typeface="Wingdings" charset="2"/>
        <a:buNone/>
        <a:tabLst/>
        <a:defRPr sz="28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1pPr>
      <a:lvl2pPr marL="347472" marR="0" indent="-342900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 "/>
        <a:tabLst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2pPr>
      <a:lvl3pPr marL="342900" marR="0" indent="-342900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100000"/>
        <a:buFont typeface="Arial" charset="0"/>
        <a:buChar char="•"/>
        <a:tabLst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3pPr>
      <a:lvl4pPr marL="669925" marR="0" indent="-342900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100000"/>
        <a:buFont typeface="Arial" charset="0"/>
        <a:buChar char="•"/>
        <a:tabLst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4pPr>
      <a:lvl5pPr marL="1065213" marR="0" indent="-342900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75000"/>
        <a:buFont typeface="Wingdings" charset="2"/>
        <a:buChar char="v"/>
        <a:tabLst/>
        <a:defRPr sz="20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5pPr>
      <a:lvl6pPr marL="1377950" marR="0" indent="-300038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100000"/>
        <a:buFont typeface="Arial" charset="0"/>
        <a:buChar char="•"/>
        <a:tabLst/>
        <a:defRPr sz="18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6pPr>
      <a:lvl7pPr marL="1476200" marR="0" indent="-304800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 "/>
        <a:tabLst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7pPr>
      <a:lvl8pPr marL="1676200" marR="0" indent="-304800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 "/>
        <a:tabLst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8pPr>
      <a:lvl9pPr marL="1876200" marR="0" indent="-304800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 "/>
        <a:tabLst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85CC3A-56A3-524B-B35C-74F72F1607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23309"/>
      </p:ext>
    </p:extLst>
  </p:cSld>
  <p:clrMap bg1="lt1" tx1="dk1" bg2="lt2" tx2="dk2" accent1="accent1" accent2="accent2" accent3="accent3" accent4="accent4" accent5="accent5" accent6="accent6" hlink="hlink" folHlink="folHlink"/>
  <p:transition spd="med"/>
  <p:hf sldNum="0" hdr="0" ftr="0" dt="0"/>
  <p:txStyles>
    <p:titleStyle>
      <a:lvl1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Calibri Light" charset="0"/>
          <a:ea typeface="Calibri Light" charset="0"/>
          <a:cs typeface="Calibri Light" charset="0"/>
          <a:sym typeface="Calibri Light"/>
        </a:defRPr>
      </a:lvl1pPr>
      <a:lvl2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+mn-lt"/>
          <a:ea typeface="+mn-ea"/>
          <a:cs typeface="+mn-cs"/>
          <a:sym typeface="Calibri Light"/>
        </a:defRPr>
      </a:lvl2pPr>
      <a:lvl3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+mn-lt"/>
          <a:ea typeface="+mn-ea"/>
          <a:cs typeface="+mn-cs"/>
          <a:sym typeface="Calibri Light"/>
        </a:defRPr>
      </a:lvl3pPr>
      <a:lvl4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+mn-lt"/>
          <a:ea typeface="+mn-ea"/>
          <a:cs typeface="+mn-cs"/>
          <a:sym typeface="Calibri Light"/>
        </a:defRPr>
      </a:lvl4pPr>
      <a:lvl5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+mn-lt"/>
          <a:ea typeface="+mn-ea"/>
          <a:cs typeface="+mn-cs"/>
          <a:sym typeface="Calibri Light"/>
        </a:defRPr>
      </a:lvl5pPr>
      <a:lvl6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+mn-lt"/>
          <a:ea typeface="+mn-ea"/>
          <a:cs typeface="+mn-cs"/>
          <a:sym typeface="Calibri Light"/>
        </a:defRPr>
      </a:lvl6pPr>
      <a:lvl7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+mn-lt"/>
          <a:ea typeface="+mn-ea"/>
          <a:cs typeface="+mn-cs"/>
          <a:sym typeface="Calibri Light"/>
        </a:defRPr>
      </a:lvl7pPr>
      <a:lvl8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+mn-lt"/>
          <a:ea typeface="+mn-ea"/>
          <a:cs typeface="+mn-cs"/>
          <a:sym typeface="Calibri Light"/>
        </a:defRPr>
      </a:lvl8pPr>
      <a:lvl9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-120" baseline="0">
          <a:ln>
            <a:noFill/>
          </a:ln>
          <a:solidFill>
            <a:srgbClr val="263D56"/>
          </a:solidFill>
          <a:uFillTx/>
          <a:latin typeface="+mn-lt"/>
          <a:ea typeface="+mn-ea"/>
          <a:cs typeface="+mn-cs"/>
          <a:sym typeface="Calibri Light"/>
        </a:defRPr>
      </a:lvl9pPr>
    </p:titleStyle>
    <p:bodyStyle>
      <a:lvl1pPr marL="0" marR="0" indent="0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100000"/>
        <a:buFont typeface="Wingdings" charset="2"/>
        <a:buNone/>
        <a:tabLst/>
        <a:defRPr sz="28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1pPr>
      <a:lvl2pPr marL="347472" marR="0" indent="-342900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 "/>
        <a:tabLst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2pPr>
      <a:lvl3pPr marL="342900" marR="0" indent="-342900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100000"/>
        <a:buFont typeface="Arial" charset="0"/>
        <a:buChar char="•"/>
        <a:tabLst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3pPr>
      <a:lvl4pPr marL="669925" marR="0" indent="-342900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100000"/>
        <a:buFont typeface="Arial" charset="0"/>
        <a:buChar char="•"/>
        <a:tabLst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4pPr>
      <a:lvl5pPr marL="1065213" marR="0" indent="-342900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75000"/>
        <a:buFont typeface="Wingdings" charset="2"/>
        <a:buChar char="v"/>
        <a:tabLst/>
        <a:defRPr sz="20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5pPr>
      <a:lvl6pPr marL="1377950" marR="0" indent="-300038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100000"/>
        <a:buFont typeface="Arial" charset="0"/>
        <a:buChar char="•"/>
        <a:tabLst/>
        <a:defRPr sz="18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6pPr>
      <a:lvl7pPr marL="1476200" marR="0" indent="-304800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 "/>
        <a:tabLst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7pPr>
      <a:lvl8pPr marL="1676200" marR="0" indent="-304800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 "/>
        <a:tabLst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8pPr>
      <a:lvl9pPr marL="1876200" marR="0" indent="-304800" algn="l" defTabSz="914400" rtl="0" latinLnBrk="0">
        <a:lnSpc>
          <a:spcPct val="85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 "/>
        <a:tabLst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 Light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C4441-ED92-B54C-898C-9B1A5D15660D}"/>
              </a:ext>
            </a:extLst>
          </p:cNvPr>
          <p:cNvSpPr txBox="1">
            <a:spLocks/>
          </p:cNvSpPr>
          <p:nvPr/>
        </p:nvSpPr>
        <p:spPr>
          <a:xfrm>
            <a:off x="1585080" y="610037"/>
            <a:ext cx="10262366" cy="472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-120" baseline="0">
                <a:ln>
                  <a:noFill/>
                </a:ln>
                <a:solidFill>
                  <a:srgbClr val="263D56"/>
                </a:solidFill>
                <a:uFillTx/>
                <a:latin typeface="Calibri Light" charset="0"/>
                <a:ea typeface="Calibri Light" charset="0"/>
                <a:cs typeface="Calibri Light" charset="0"/>
                <a:sym typeface="Calibri Light"/>
              </a:defRPr>
            </a:lvl1pPr>
            <a:lvl2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-120" baseline="0">
                <a:ln>
                  <a:noFill/>
                </a:ln>
                <a:solidFill>
                  <a:srgbClr val="263D56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-120" baseline="0">
                <a:ln>
                  <a:noFill/>
                </a:ln>
                <a:solidFill>
                  <a:srgbClr val="263D56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-120" baseline="0">
                <a:ln>
                  <a:noFill/>
                </a:ln>
                <a:solidFill>
                  <a:srgbClr val="263D56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-120" baseline="0">
                <a:ln>
                  <a:noFill/>
                </a:ln>
                <a:solidFill>
                  <a:srgbClr val="263D56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-120" baseline="0">
                <a:ln>
                  <a:noFill/>
                </a:ln>
                <a:solidFill>
                  <a:srgbClr val="263D56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-120" baseline="0">
                <a:ln>
                  <a:noFill/>
                </a:ln>
                <a:solidFill>
                  <a:srgbClr val="263D56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-120" baseline="0">
                <a:ln>
                  <a:noFill/>
                </a:ln>
                <a:solidFill>
                  <a:srgbClr val="263D56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0" marR="0" indent="0" algn="l" defTabSz="91440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-120" baseline="0">
                <a:ln>
                  <a:noFill/>
                </a:ln>
                <a:solidFill>
                  <a:srgbClr val="263D56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hangingPunct="1"/>
            <a:r>
              <a:rPr lang="en-GB" sz="3500" b="1" dirty="0">
                <a:latin typeface="Calibri" panose="020F0502020204030204" pitchFamily="34" charset="0"/>
                <a:cs typeface="Times New Roman" panose="02020603050405020304" pitchFamily="18" charset="0"/>
              </a:rPr>
              <a:t>The Way Forward: Keeping Memories of Benno </a:t>
            </a:r>
            <a:r>
              <a:rPr lang="en-GB" sz="35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Ndulu</a:t>
            </a:r>
            <a:r>
              <a:rPr lang="en-GB" sz="3500" b="1" dirty="0">
                <a:latin typeface="Calibri" panose="020F0502020204030204" pitchFamily="34" charset="0"/>
                <a:cs typeface="Times New Roman" panose="02020603050405020304" pitchFamily="18" charset="0"/>
              </a:rPr>
              <a:t> Alive</a:t>
            </a:r>
            <a:endParaRPr lang="en-KE" sz="35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6A396-4504-8A41-BBEC-CC83139E06DC}"/>
              </a:ext>
            </a:extLst>
          </p:cNvPr>
          <p:cNvSpPr/>
          <p:nvPr/>
        </p:nvSpPr>
        <p:spPr>
          <a:xfrm>
            <a:off x="1581942" y="4420251"/>
            <a:ext cx="2801082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E6A141"/>
              </a:buClr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263D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 a Scholarship in his name – </a:t>
            </a:r>
            <a:r>
              <a:rPr lang="en-GB" sz="1850" b="1" i="1" dirty="0">
                <a:solidFill>
                  <a:srgbClr val="263D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Benno </a:t>
            </a:r>
            <a:r>
              <a:rPr lang="en-GB" sz="1850" b="1" i="1" dirty="0" err="1">
                <a:solidFill>
                  <a:srgbClr val="263D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Ndulu</a:t>
            </a:r>
            <a:r>
              <a:rPr lang="en-GB" sz="1850" b="1" i="1" dirty="0">
                <a:solidFill>
                  <a:srgbClr val="263D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Scholarship Award</a:t>
            </a:r>
            <a:r>
              <a:rPr lang="en-GB" sz="1850" b="1" dirty="0">
                <a:solidFill>
                  <a:srgbClr val="263D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263D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GB" sz="1850" dirty="0">
                <a:solidFill>
                  <a:srgbClr val="263D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rgbClr val="263D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best male and female candidates every year in the AERC Training programmes.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456BE-84AC-5C4B-B494-898847E25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30" y="1677561"/>
            <a:ext cx="1050397" cy="9941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B2B212-38B1-3E47-9409-10370D22BA08}"/>
              </a:ext>
            </a:extLst>
          </p:cNvPr>
          <p:cNvSpPr/>
          <p:nvPr/>
        </p:nvSpPr>
        <p:spPr>
          <a:xfrm>
            <a:off x="1556235" y="1628532"/>
            <a:ext cx="2980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E6A141"/>
              </a:buClr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263D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Memorial Lectures during the December 2021</a:t>
            </a:r>
            <a:br>
              <a:rPr lang="en-GB" b="1" dirty="0">
                <a:solidFill>
                  <a:srgbClr val="263D5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solidFill>
                  <a:srgbClr val="263D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Bi-Annual Conference.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88F510-EAC3-FF41-8785-088BD6837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30" y="3084316"/>
            <a:ext cx="885386" cy="9941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5B6E62-75D8-1442-84CD-328D7AFF5D22}"/>
              </a:ext>
            </a:extLst>
          </p:cNvPr>
          <p:cNvSpPr/>
          <p:nvPr/>
        </p:nvSpPr>
        <p:spPr>
          <a:xfrm>
            <a:off x="1570001" y="3084316"/>
            <a:ext cx="25989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E6A141"/>
              </a:buClr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263D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Publication of a Volume in Benno’s memory.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9B9F3D-ACEE-174C-8C78-D5DC5D2E5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76" y="4574233"/>
            <a:ext cx="1154893" cy="948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655" y="1942498"/>
            <a:ext cx="4925346" cy="44329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6CB349-DEB4-CC46-9AA7-40F83C9C4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526" y="882856"/>
            <a:ext cx="4268079" cy="44970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30FD26-B059-0B4E-8D07-51954C77AA8C}"/>
              </a:ext>
            </a:extLst>
          </p:cNvPr>
          <p:cNvSpPr/>
          <p:nvPr/>
        </p:nvSpPr>
        <p:spPr>
          <a:xfrm>
            <a:off x="9194379" y="1646945"/>
            <a:ext cx="256017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 believe that the increase in political pluralism, in combination with greater unity among African aid donors, bodes well for a continuation of Africa’s growth recovery.”</a:t>
            </a:r>
            <a:endParaRPr lang="en-AF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7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Benno </a:t>
            </a:r>
            <a:r>
              <a:rPr lang="en-GB" sz="17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Ndulu</a:t>
            </a:r>
            <a:endParaRPr lang="en-AF" sz="1700" b="1" i="1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79752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246" y="1187995"/>
            <a:ext cx="3623854" cy="483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7422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173" y="1375955"/>
            <a:ext cx="3722259" cy="46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2252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etropolitan">
  <a:themeElements>
    <a:clrScheme name="Metropolita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0000FF"/>
      </a:hlink>
      <a:folHlink>
        <a:srgbClr val="FF00FF"/>
      </a:folHlink>
    </a:clrScheme>
    <a:fontScheme name="Metropolitan">
      <a:majorFont>
        <a:latin typeface="Helvetica"/>
        <a:ea typeface="Helvetica"/>
        <a:cs typeface="Helvetica"/>
      </a:majorFont>
      <a:minorFont>
        <a:latin typeface="Calibri Light"/>
        <a:ea typeface="Calibri Light"/>
        <a:cs typeface="Calibri Light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Metropolitan">
  <a:themeElements>
    <a:clrScheme name="Metropolita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0000FF"/>
      </a:hlink>
      <a:folHlink>
        <a:srgbClr val="FF00FF"/>
      </a:folHlink>
    </a:clrScheme>
    <a:fontScheme name="Metropolitan">
      <a:majorFont>
        <a:latin typeface="Helvetica"/>
        <a:ea typeface="Helvetica"/>
        <a:cs typeface="Helvetica"/>
      </a:majorFont>
      <a:minorFont>
        <a:latin typeface="Calibri Light"/>
        <a:ea typeface="Calibri Light"/>
        <a:cs typeface="Calibri Light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Metropolitan">
  <a:themeElements>
    <a:clrScheme name="Metropolita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0000FF"/>
      </a:hlink>
      <a:folHlink>
        <a:srgbClr val="FF00FF"/>
      </a:folHlink>
    </a:clrScheme>
    <a:fontScheme name="Metropolitan">
      <a:majorFont>
        <a:latin typeface="Helvetica"/>
        <a:ea typeface="Helvetica"/>
        <a:cs typeface="Helvetica"/>
      </a:majorFont>
      <a:minorFont>
        <a:latin typeface="Calibri Light"/>
        <a:ea typeface="Calibri Light"/>
        <a:cs typeface="Calibri Light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69834</TotalTime>
  <Words>87</Words>
  <Application>Microsoft Office PowerPoint</Application>
  <PresentationFormat>Widescreen</PresentationFormat>
  <Paragraphs>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Calibri</vt:lpstr>
      <vt:lpstr>Calibri Light</vt:lpstr>
      <vt:lpstr>Helvetica</vt:lpstr>
      <vt:lpstr>Times New Roman</vt:lpstr>
      <vt:lpstr>Wingdings</vt:lpstr>
      <vt:lpstr>Metropolitan</vt:lpstr>
      <vt:lpstr>1_Metropolitan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African Economic Research Consortium</dc:title>
  <dc:creator>Lydiah Auma</dc:creator>
  <cp:lastModifiedBy>Everlyne Owiti</cp:lastModifiedBy>
  <cp:revision>393</cp:revision>
  <cp:lastPrinted>2019-01-23T09:07:38Z</cp:lastPrinted>
  <dcterms:modified xsi:type="dcterms:W3CDTF">2021-11-03T12:20:24Z</dcterms:modified>
</cp:coreProperties>
</file>